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4" r:id="rId3"/>
    <p:sldId id="258" r:id="rId4"/>
    <p:sldId id="263" r:id="rId5"/>
    <p:sldId id="259" r:id="rId6"/>
    <p:sldId id="262" r:id="rId7"/>
    <p:sldId id="260" r:id="rId8"/>
    <p:sldId id="261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81B4-C88C-4299-B249-2F9ABB4A90B3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BEF2-C860-48C0-A9B1-9B54F83A4D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81B4-C88C-4299-B249-2F9ABB4A90B3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BEF2-C860-48C0-A9B1-9B54F83A4D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81B4-C88C-4299-B249-2F9ABB4A90B3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BEF2-C860-48C0-A9B1-9B54F83A4D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81B4-C88C-4299-B249-2F9ABB4A90B3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BEF2-C860-48C0-A9B1-9B54F83A4D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81B4-C88C-4299-B249-2F9ABB4A90B3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BEF2-C860-48C0-A9B1-9B54F83A4D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81B4-C88C-4299-B249-2F9ABB4A90B3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BEF2-C860-48C0-A9B1-9B54F83A4D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81B4-C88C-4299-B249-2F9ABB4A90B3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BEF2-C860-48C0-A9B1-9B54F83A4D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81B4-C88C-4299-B249-2F9ABB4A90B3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BEF2-C860-48C0-A9B1-9B54F83A4D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81B4-C88C-4299-B249-2F9ABB4A90B3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BEF2-C860-48C0-A9B1-9B54F83A4D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C81B4-C88C-4299-B249-2F9ABB4A90B3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BEF2-C860-48C0-A9B1-9B54F83A4D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05C81B4-C88C-4299-B249-2F9ABB4A90B3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EE9BEF2-C860-48C0-A9B1-9B54F83A4D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05C81B4-C88C-4299-B249-2F9ABB4A90B3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EE9BEF2-C860-48C0-A9B1-9B54F83A4D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 on A-APR.2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39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Write down the learning goal</a:t>
            </a:r>
          </a:p>
          <a:p>
            <a:r>
              <a:rPr lang="en-US" sz="4400" dirty="0" smtClean="0"/>
              <a:t>Get your folder and update homework log</a:t>
            </a:r>
          </a:p>
          <a:p>
            <a:r>
              <a:rPr lang="en-US" sz="4400" dirty="0" smtClean="0"/>
              <a:t>Brainstorm an idea for slacker day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use synthetic substitution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We’ll be using this problem: Find f(3) for f(x)=5x^3+3x^2-2x+4</a:t>
            </a:r>
          </a:p>
          <a:p>
            <a:r>
              <a:rPr lang="en-US" dirty="0" smtClean="0"/>
              <a:t>1. Draw a box for the f(x) function</a:t>
            </a:r>
          </a:p>
          <a:p>
            <a:r>
              <a:rPr lang="en-US" dirty="0" smtClean="0"/>
              <a:t>2. Write down the coefficients next to it</a:t>
            </a:r>
          </a:p>
          <a:p>
            <a:r>
              <a:rPr lang="en-US" dirty="0" smtClean="0"/>
              <a:t>3. Draw a line below that with enough space for another line of numbers. </a:t>
            </a:r>
          </a:p>
          <a:p>
            <a:r>
              <a:rPr lang="en-US" dirty="0" smtClean="0"/>
              <a:t>4. Bring down the first coefficient below the line.</a:t>
            </a:r>
          </a:p>
        </p:txBody>
      </p:sp>
    </p:spTree>
    <p:extLst>
      <p:ext uri="{BB962C8B-B14F-4D97-AF65-F5344CB8AC3E}">
        <p14:creationId xmlns:p14="http://schemas.microsoft.com/office/powerpoint/2010/main" val="326921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5. Multiply that same number by the f(x) value and write that underneath the second coefficient but above the line.</a:t>
            </a:r>
          </a:p>
          <a:p>
            <a:r>
              <a:rPr lang="en-US" dirty="0" smtClean="0"/>
              <a:t>6. Add the coefficient with the number just written and write sum directly below the line.</a:t>
            </a:r>
          </a:p>
          <a:p>
            <a:r>
              <a:rPr lang="en-US" dirty="0" smtClean="0"/>
              <a:t>7. Multiply that number by the f(x) value and write it underneath the third coefficient.</a:t>
            </a:r>
          </a:p>
          <a:p>
            <a:r>
              <a:rPr lang="en-US" dirty="0" smtClean="0"/>
              <a:t>8. Add the third coefficient with that same number and write the sum directly below that line.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Find f(3) for f(x)=5x^3+3x^2-2x+4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7597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example problem </a:t>
            </a:r>
            <a:endParaRPr lang="en-US" dirty="0"/>
          </a:p>
        </p:txBody>
      </p:sp>
      <p:sp>
        <p:nvSpPr>
          <p:cNvPr id="4" name="AutoShape 2" descr="https://encrypted-tbn2.gstatic.com/images?q=tbn:ANd9GcSTyg5Ei3lXN98wLaf_IWu9KQ089rR1MRtpx6Lgha8StAxtEf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Find f(-4) for f(x)=3x^4-2x^2+4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80618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practice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In the Algebra 2 books, go to page 368</a:t>
            </a:r>
          </a:p>
          <a:p>
            <a:r>
              <a:rPr lang="en-US" sz="5400" dirty="0" smtClean="0"/>
              <a:t>Do all problems between 13 to 20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14534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Exit Ticket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/>
              <a:t>Find: f(-4) for f(x)=x^3+3x-5x-7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04576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2x^4-5x^2+8x-7, find f(6)</a:t>
            </a:r>
            <a:endParaRPr lang="en-US" sz="5400" dirty="0"/>
          </a:p>
          <a:p>
            <a:r>
              <a:rPr lang="en-US" sz="5400" dirty="0" smtClean="0"/>
              <a:t>5x^2+2x^3-3x^2+6, find f(3)</a:t>
            </a:r>
          </a:p>
          <a:p>
            <a:r>
              <a:rPr lang="en-US" sz="5400" dirty="0" smtClean="0"/>
              <a:t>3x-5x^3+3x^2-6x^4, find f(5)</a:t>
            </a:r>
          </a:p>
        </p:txBody>
      </p:sp>
    </p:spTree>
    <p:extLst>
      <p:ext uri="{BB962C8B-B14F-4D97-AF65-F5344CB8AC3E}">
        <p14:creationId xmlns:p14="http://schemas.microsoft.com/office/powerpoint/2010/main" val="168230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614</TotalTime>
  <Words>233</Words>
  <Application>Microsoft Office PowerPoint</Application>
  <PresentationFormat>On-screen Show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Module</vt:lpstr>
      <vt:lpstr>Review on A-APR.2</vt:lpstr>
      <vt:lpstr>Do  Now</vt:lpstr>
      <vt:lpstr>How to use synthetic substitution</vt:lpstr>
      <vt:lpstr>PowerPoint Presentation</vt:lpstr>
      <vt:lpstr>Example problem</vt:lpstr>
      <vt:lpstr>Another example problem </vt:lpstr>
      <vt:lpstr>Additional practice </vt:lpstr>
      <vt:lpstr>Exit Ticket</vt:lpstr>
      <vt:lpstr>Homework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on A-APR.2</dc:title>
  <dc:creator>51331</dc:creator>
  <cp:lastModifiedBy>51331</cp:lastModifiedBy>
  <cp:revision>18</cp:revision>
  <dcterms:created xsi:type="dcterms:W3CDTF">2013-12-02T20:28:30Z</dcterms:created>
  <dcterms:modified xsi:type="dcterms:W3CDTF">2014-01-08T19:53:00Z</dcterms:modified>
</cp:coreProperties>
</file>